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5" r:id="rId5"/>
    <p:sldId id="258" r:id="rId6"/>
    <p:sldId id="291" r:id="rId7"/>
    <p:sldId id="260" r:id="rId8"/>
    <p:sldId id="267" r:id="rId9"/>
    <p:sldId id="261" r:id="rId10"/>
    <p:sldId id="292" r:id="rId11"/>
    <p:sldId id="268" r:id="rId12"/>
    <p:sldId id="269" r:id="rId13"/>
    <p:sldId id="293" r:id="rId14"/>
    <p:sldId id="263" r:id="rId15"/>
    <p:sldId id="264" r:id="rId16"/>
    <p:sldId id="266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3" autoAdjust="0"/>
    <p:restoredTop sz="94660"/>
  </p:normalViewPr>
  <p:slideViewPr>
    <p:cSldViewPr snapToGrid="0">
      <p:cViewPr varScale="1">
        <p:scale>
          <a:sx n="91" d="100"/>
          <a:sy n="91" d="100"/>
        </p:scale>
        <p:origin x="-3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65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603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803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25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109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839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7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65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71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843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562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8622-E5DD-4409-9EDB-FA7EE9F2CE15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B096D-5DD7-45C4-967E-90FDA5D375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14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microsoft.com/office/2007/relationships/media" Target="../media/media3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microsoft.com/office/2007/relationships/media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30694" y="3520588"/>
            <a:ext cx="43241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Б В Г Д Е </a:t>
            </a:r>
            <a:r>
              <a:rPr lang="ru-RU" sz="2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 З  И  Й  </a:t>
            </a:r>
          </a:p>
          <a:p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1  2  3 4  5 6  7  8  9  10 11</a:t>
            </a:r>
          </a:p>
          <a:p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 Л  М  Н  О  П  Р  С  Т</a:t>
            </a:r>
          </a:p>
          <a:p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12 13 14 15 16 17 18 19 20</a:t>
            </a:r>
          </a:p>
          <a:p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 У   Ф  Х  Ц  Ч</a:t>
            </a:r>
          </a:p>
          <a:p>
            <a:r>
              <a:rPr lang="ru-RU" sz="2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20 21 22  23 24 25</a:t>
            </a:r>
          </a:p>
        </p:txBody>
      </p:sp>
      <p:pic>
        <p:nvPicPr>
          <p:cNvPr id="28" name="Рисунок 27" descr="http://uchebana5.ru/images/665/1328196/m262f855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084" y="790212"/>
            <a:ext cx="540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269072" y="4402519"/>
            <a:ext cx="1620000" cy="16200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39575" y="2670283"/>
            <a:ext cx="1620000" cy="157227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9469" y="929665"/>
            <a:ext cx="1620000" cy="16200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97960" y="2651594"/>
            <a:ext cx="1620000" cy="16200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89116" y="4389582"/>
            <a:ext cx="1620000" cy="16200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http://uchebana5.ru/images/665/1328196/4f63b51f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387" y="756421"/>
            <a:ext cx="540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Скругленный прямоугольник 41"/>
          <p:cNvSpPr/>
          <p:nvPr/>
        </p:nvSpPr>
        <p:spPr>
          <a:xfrm>
            <a:off x="1471752" y="5067415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470221" y="4015435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448284" y="2963523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448284" y="1927363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470221" y="862444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768475" y="895761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086487" y="913876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347030" y="887356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318225" y="1968979"/>
            <a:ext cx="972000" cy="86348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294322" y="2975132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377663" y="4036514"/>
            <a:ext cx="972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341509" y="5083975"/>
            <a:ext cx="1008000" cy="972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 descr="http://uchebana5.ru/images/665/1328196/m53a04cbb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8578" y="711320"/>
            <a:ext cx="540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Скругленный прямоугольник 43"/>
          <p:cNvSpPr/>
          <p:nvPr/>
        </p:nvSpPr>
        <p:spPr>
          <a:xfrm>
            <a:off x="4745462" y="2671446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745462" y="960720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044293" y="940751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339921" y="932064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324058" y="2651594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343156" y="4399627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779609" y="4357751"/>
            <a:ext cx="1440000" cy="1440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53200" y="1335256"/>
            <a:ext cx="1306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38777" y="1825765"/>
            <a:ext cx="2981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0716" y="2297880"/>
            <a:ext cx="1649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15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9" grpId="0" animBg="1"/>
      <p:bldP spid="8" grpId="0" animBg="1"/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36" grpId="0" animBg="1"/>
      <p:bldP spid="35" grpId="0" animBg="1"/>
      <p:bldP spid="34" grpId="0" animBg="1"/>
      <p:bldP spid="33" grpId="0" animBg="1"/>
      <p:bldP spid="32" grpId="0" animBg="1"/>
      <p:bldP spid="3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30" grpId="0" animBg="1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0942" y="2081599"/>
            <a:ext cx="65819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Наказать я сам готов</a:t>
            </a:r>
          </a:p>
          <a:p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мучает котов!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725" y="2081599"/>
            <a:ext cx="3428057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267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25" y="759804"/>
            <a:ext cx="3802806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5399" y="1613972"/>
            <a:ext cx="47625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6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Содержимое 12" descr="bUIW_big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87355" y="655182"/>
            <a:ext cx="8280920" cy="5544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209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505" y="1624906"/>
            <a:ext cx="3267883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8246" y="1650081"/>
            <a:ext cx="3322800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12" b="11712"/>
          <a:stretch/>
        </p:blipFill>
        <p:spPr>
          <a:xfrm>
            <a:off x="1152150" y="1649629"/>
            <a:ext cx="3211069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757684" y="625320"/>
            <a:ext cx="5824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сказочник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4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4245" y="1497985"/>
            <a:ext cx="2517487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3983" y="1458179"/>
            <a:ext cx="2517487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7694">
            <a:off x="997871" y="1772355"/>
            <a:ext cx="2572845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01348">
            <a:off x="8181797" y="1859143"/>
            <a:ext cx="2517407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14263" y="599515"/>
            <a:ext cx="6187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переводчик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3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Песенки Винни Пух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0430" y="840257"/>
            <a:ext cx="920737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252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sun_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5025" y="-518987"/>
            <a:ext cx="446908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9669838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1624" y="689460"/>
            <a:ext cx="1028570" cy="540000"/>
          </a:xfrm>
          <a:prstGeom prst="rect">
            <a:avLst/>
          </a:prstGeom>
        </p:spPr>
      </p:pic>
      <p:pic>
        <p:nvPicPr>
          <p:cNvPr id="7" name="Рисунок 6" descr="49669838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5980" y="1303347"/>
            <a:ext cx="1028570" cy="540000"/>
          </a:xfrm>
          <a:prstGeom prst="rect">
            <a:avLst/>
          </a:prstGeom>
        </p:spPr>
      </p:pic>
      <p:pic>
        <p:nvPicPr>
          <p:cNvPr id="8" name="Рисунок 7" descr="49669838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93867" y="1033347"/>
            <a:ext cx="1028570" cy="540000"/>
          </a:xfrm>
          <a:prstGeom prst="rect">
            <a:avLst/>
          </a:prstGeom>
        </p:spPr>
      </p:pic>
      <p:pic>
        <p:nvPicPr>
          <p:cNvPr id="9" name="Рисунок 8" descr="49669838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6455" y="591404"/>
            <a:ext cx="1028570" cy="540000"/>
          </a:xfrm>
          <a:prstGeom prst="rect">
            <a:avLst/>
          </a:prstGeom>
        </p:spPr>
      </p:pic>
      <p:pic>
        <p:nvPicPr>
          <p:cNvPr id="12" name="Picture 5" descr="0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0931" y="1562147"/>
            <a:ext cx="4366956" cy="48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37928534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9282" y="1541633"/>
            <a:ext cx="2857500" cy="914400"/>
          </a:xfrm>
          <a:prstGeom prst="rect">
            <a:avLst/>
          </a:prstGeom>
        </p:spPr>
      </p:pic>
      <p:pic>
        <p:nvPicPr>
          <p:cNvPr id="11" name="Рисунок 10" descr="37928534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6979" y="1561509"/>
            <a:ext cx="2857500" cy="914400"/>
          </a:xfrm>
          <a:prstGeom prst="rect">
            <a:avLst/>
          </a:prstGeom>
        </p:spPr>
      </p:pic>
      <p:pic>
        <p:nvPicPr>
          <p:cNvPr id="13" name="Содержимое 35" descr="http://img1.liveinternet.ru/images/attach/c/7/98/220/98220501_vinni.jpg"/>
          <p:cNvPicPr>
            <a:picLocks noGrp="1"/>
          </p:cNvPicPr>
          <p:nvPr>
            <p:ph sz="half" idx="4294967295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0170" y="926712"/>
            <a:ext cx="4395193" cy="522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30332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Жизненный и творческий путь Бориса Заходера. С марта по 22 июня 1941 года он продолжает учебу в Ленинституте, пишет стихи, очерки. На Великую Отечественную войну Заходер тоже ушел добровольцем – в первые же дни. В 1946 году вернулся в Москву. И уже через год с отличием окончил Литературный институт. Как детский поэт Заходер дебютировал в журнале «Затейник» в 1947 году с веселым стихотворением «Моркой бой» под псевдонимом Борис Вест 1955 году вышел первый сборник поэта для ребят «На задней парте»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858" y="778428"/>
            <a:ext cx="5040000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667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http://www.geokorolev.ru/images/minisite/biography_zahoder_photo_06_bi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8288" y="819649"/>
            <a:ext cx="4320000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http://900igr.net/datai/literatura/Zakhoder/0002-010-Boris-Zakhoder-9-sentjabrja-1918-7-nojabrja-2000.jpg"/>
          <p:cNvPicPr>
            <a:picLocks/>
          </p:cNvPicPr>
          <p:nvPr/>
        </p:nvPicPr>
        <p:blipFill>
          <a:blip r:embed="rId4" cstate="print"/>
          <a:srcRect l="16988" r="16988"/>
          <a:stretch>
            <a:fillRect/>
          </a:stretch>
        </p:blipFill>
        <p:spPr bwMode="auto">
          <a:xfrm>
            <a:off x="1344315" y="819649"/>
            <a:ext cx="4320000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9185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7407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19043" y="700677"/>
            <a:ext cx="31493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Буква «Я»</a:t>
            </a:r>
            <a:endParaRPr lang="ru-RU" sz="48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16908" y="1917189"/>
            <a:ext cx="72906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 в азбуке у нас</a:t>
            </a:r>
          </a:p>
          <a:p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Буквы.</a:t>
            </a:r>
          </a:p>
          <a:p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Жили, не тужили,</a:t>
            </a:r>
          </a:p>
          <a:p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Потому что все….</a:t>
            </a:r>
          </a:p>
          <a:p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дружили</a:t>
            </a:r>
            <a:endParaRPr lang="ru-RU" sz="40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aa24ce4032e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8015" t="43210" r="22977" b="44003"/>
          <a:stretch>
            <a:fillRect/>
          </a:stretch>
        </p:blipFill>
        <p:spPr bwMode="auto">
          <a:xfrm>
            <a:off x="7555068" y="1828874"/>
            <a:ext cx="2808312" cy="403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5125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037699">
            <a:off x="3913746" y="5841434"/>
            <a:ext cx="1876194" cy="45726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sz="20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</a:t>
            </a:r>
            <a:endParaRPr lang="ru-RU" sz="20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66428">
            <a:off x="6371437" y="5853054"/>
            <a:ext cx="2130963" cy="526455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endParaRPr lang="ru-RU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8622" y="2727502"/>
            <a:ext cx="3892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СКАЗОЧНИК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ПЕРЕВОДЧИК</a:t>
            </a:r>
            <a:endParaRPr lang="ru-RU" sz="2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0522" y="1896505"/>
            <a:ext cx="3129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СЕНТЯБРЯ 1918 –</a:t>
            </a:r>
          </a:p>
          <a:p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2000</a:t>
            </a:r>
            <a:endParaRPr lang="ru-RU" sz="2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60"/>
          <a:stretch/>
        </p:blipFill>
        <p:spPr>
          <a:xfrm>
            <a:off x="4641414" y="820405"/>
            <a:ext cx="3342908" cy="49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143000" y="3226403"/>
            <a:ext cx="3823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СМОТРИТЕ САМИ:</a:t>
            </a:r>
            <a: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ВОТ ЕСТЬ, ПРИМЕР,</a:t>
            </a:r>
            <a: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ДЕТСКИЙ ПИСАТЕЛЬ</a:t>
            </a:r>
            <a: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БОРИС ЗАХОДЕР</a:t>
            </a:r>
            <a: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8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00649" y="648729"/>
            <a:ext cx="5897563" cy="1173163"/>
          </a:xfrm>
        </p:spPr>
        <p:txBody>
          <a:bodyPr>
            <a:normAutofit/>
          </a:bodyPr>
          <a:lstStyle/>
          <a:p>
            <a:pPr algn="ctr"/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География всмятку</a:t>
            </a:r>
            <a:endParaRPr lang="ru-RU" sz="48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1482" y="1874269"/>
            <a:ext cx="896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Батюшки! Глобус попал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 автобус!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Смялся в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лепешку </a:t>
            </a:r>
            <a:r>
              <a:rPr lang="ru-RU" sz="40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spc="50" dirty="0" err="1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овехенький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глобус!</a:t>
            </a:r>
          </a:p>
          <a:p>
            <a:pPr>
              <a:buNone/>
            </a:pP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Многое наша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Земля повидала,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 не видала т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акого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скандала</a:t>
            </a:r>
            <a:endParaRPr lang="ru-RU" sz="40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j021350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541" y="2660695"/>
            <a:ext cx="280831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52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0055" y="3747700"/>
            <a:ext cx="2847975" cy="2476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49342" y="1956471"/>
            <a:ext cx="6891182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Дружит он с птичкой </a:t>
            </a:r>
            <a:r>
              <a:rPr lang="ru-RU" sz="4000" b="1" spc="5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Калау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братьями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Редко встречается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И,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Говоря между нами,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 особенно…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огорчается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0270" y="839675"/>
            <a:ext cx="84494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Сказка про доброго носорога</a:t>
            </a:r>
            <a:endParaRPr lang="ru-RU" sz="48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9925" y="3005073"/>
            <a:ext cx="98013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766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69795" y="1349680"/>
            <a:ext cx="9433352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Есть у всех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животных 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Африке жилье.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Разное,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конечно. </a:t>
            </a:r>
          </a:p>
          <a:p>
            <a:pPr>
              <a:buNone/>
            </a:pP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Каждому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свое,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кого –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домищи, 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кого - домишки,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Нету дома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только у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одной… 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мартышки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84856" y="618173"/>
            <a:ext cx="5037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Мартышкин дом</a:t>
            </a:r>
            <a:endParaRPr lang="ru-RU" sz="48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816" y="1896570"/>
            <a:ext cx="3727327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75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5044" y="554661"/>
            <a:ext cx="72081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Нахмурилось небо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(наверное не в духе!)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Летают, летают белые мухи!...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носятся слухи,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Что белые мухи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 только летают,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 даже - не тают! 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(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первый снег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302" y="1878593"/>
            <a:ext cx="284412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52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2794" y="741404"/>
            <a:ext cx="116505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 с жадностью 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пьет</a:t>
            </a:r>
          </a:p>
          <a:p>
            <a:pPr>
              <a:buNone/>
            </a:pP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-а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 чувствует жажды.</a:t>
            </a:r>
            <a:b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 бел 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а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купается только однажды:</a:t>
            </a:r>
            <a:b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 смело 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ныряет в кипящую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воду,</a:t>
            </a:r>
            <a:b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Себе на 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беду, но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радость народу:</a:t>
            </a: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добрые 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люди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(вот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это загадка!)</a:t>
            </a:r>
            <a:b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 скажут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 -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жалко:</a:t>
            </a:r>
            <a:b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 скажут</a:t>
            </a:r>
            <a:r>
              <a:rPr lang="ru-RU" sz="36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-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Как сладко! </a:t>
            </a:r>
            <a:endParaRPr lang="en-US" sz="36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ru-RU" sz="36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(кусок сахара)</a:t>
            </a:r>
          </a:p>
        </p:txBody>
      </p:sp>
      <p:pic>
        <p:nvPicPr>
          <p:cNvPr id="5" name="Рисунок 4" descr="2278980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030" y="3263289"/>
            <a:ext cx="2348376" cy="295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96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4043" y="153617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Решетка на нем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Нарисована четко,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очень к лицу!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Людоеду решетка!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тигр)</a:t>
            </a:r>
          </a:p>
          <a:p>
            <a:pPr>
              <a:buNone/>
            </a:pPr>
            <a:endParaRPr lang="ru-RU" sz="4000" b="1" spc="5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7043" y="2125542"/>
            <a:ext cx="3078000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86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42767" y="2433420"/>
            <a:ext cx="51074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Всех смешит,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Потому что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 спешит! 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(черепаха)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1108" y="2512014"/>
            <a:ext cx="470769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5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2421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5627" y="935663"/>
            <a:ext cx="61207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 дик и злобен,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 зато вполне съедобен.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Есть достоинства свои</a:t>
            </a:r>
            <a:b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Даже у такой свиньи! </a:t>
            </a:r>
          </a:p>
          <a:p>
            <a:pPr>
              <a:buNone/>
            </a:pP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000" b="1" spc="50" dirty="0" smtClean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spc="5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кабан)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008867"/>
            <a:ext cx="45619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58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 descr="http://www.zakharov.ru/components/com_books/images/authors/zahoder_boris_8/zahoder%20b.jpg"/>
          <p:cNvPicPr>
            <a:picLocks/>
          </p:cNvPicPr>
          <p:nvPr/>
        </p:nvPicPr>
        <p:blipFill>
          <a:blip r:embed="rId3" cstate="print"/>
          <a:srcRect t="6641" b="6641"/>
          <a:stretch>
            <a:fillRect/>
          </a:stretch>
        </p:blipFill>
        <p:spPr bwMode="auto">
          <a:xfrm>
            <a:off x="1272000" y="1288156"/>
            <a:ext cx="4824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097011" y="889843"/>
            <a:ext cx="60949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 –</a:t>
            </a:r>
          </a:p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Вдохновенный </a:t>
            </a:r>
            <a:endParaRPr lang="ru-RU" sz="3600" b="1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озаренный,</a:t>
            </a:r>
          </a:p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Ты, мой читатель,</a:t>
            </a:r>
          </a:p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Душой одаренный, -</a:t>
            </a:r>
          </a:p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 мне нужнее, </a:t>
            </a:r>
            <a:endParaRPr lang="ru-RU" sz="3600" b="1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сердце в груди.</a:t>
            </a:r>
          </a:p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Жду. Приходи.</a:t>
            </a:r>
          </a:p>
          <a:p>
            <a:pPr>
              <a:buNone/>
            </a:pPr>
            <a:r>
              <a:rPr lang="ru-RU" sz="3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Ваш </a:t>
            </a:r>
            <a:r>
              <a:rPr lang="ru-RU" sz="36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Борис </a:t>
            </a:r>
            <a:r>
              <a:rPr lang="ru-RU" sz="3600" b="1" i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Заходер</a:t>
            </a:r>
            <a:endParaRPr lang="ru-RU" sz="36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97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68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Содержимое 5" descr="http://www.ogoniok.com/common/archive/2000/4669/42-06-07/42-07-6b.jpg"/>
          <p:cNvPicPr>
            <a:picLocks/>
          </p:cNvPicPr>
          <p:nvPr/>
        </p:nvPicPr>
        <p:blipFill>
          <a:blip r:embed="rId3" cstate="print"/>
          <a:srcRect t="10242" b="10242"/>
          <a:stretch>
            <a:fillRect/>
          </a:stretch>
        </p:blipFill>
        <p:spPr bwMode="auto">
          <a:xfrm>
            <a:off x="5311731" y="1865709"/>
            <a:ext cx="4206240" cy="4206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0535" y="1089000"/>
            <a:ext cx="3342873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5152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615" y="894165"/>
            <a:ext cx="3275547" cy="5220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68018" y="2644170"/>
            <a:ext cx="5769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</a:t>
            </a:r>
            <a:r>
              <a:rPr lang="ru-RU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Владмирович</a:t>
            </a:r>
            <a:r>
              <a:rPr lang="ru-RU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endParaRPr lang="ru-RU" sz="3200" b="1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одился 9 сентября 1918 года</a:t>
            </a:r>
          </a:p>
          <a:p>
            <a:r>
              <a:rPr lang="ru-RU" sz="3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Молдавии в  городе </a:t>
            </a:r>
            <a:r>
              <a:rPr lang="ru-RU" sz="32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Кагул</a:t>
            </a:r>
            <a:endParaRPr lang="ru-RU" sz="3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8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39656" y="803142"/>
            <a:ext cx="3578334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953" y="778421"/>
            <a:ext cx="3578334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42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294" y="796428"/>
            <a:ext cx="7357280" cy="53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 rot="482545">
            <a:off x="4191000" y="2457398"/>
            <a:ext cx="3810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Сиводня</a:t>
            </a:r>
            <a:r>
              <a:rPr lang="ru-RU" alt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altLang="ru-RU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ухажу</a:t>
            </a:r>
            <a:r>
              <a:rPr lang="ru-RU" alt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навсигда</a:t>
            </a:r>
            <a:endParaRPr lang="ru-RU" alt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0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4052" y="684919"/>
            <a:ext cx="4160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48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поэт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60300" y="821672"/>
            <a:ext cx="3585475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365" y="779757"/>
            <a:ext cx="3583545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65"/>
          <a:stretch/>
        </p:blipFill>
        <p:spPr>
          <a:xfrm>
            <a:off x="4745775" y="796958"/>
            <a:ext cx="3868853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46" r="6238"/>
          <a:stretch/>
        </p:blipFill>
        <p:spPr>
          <a:xfrm>
            <a:off x="4714088" y="761224"/>
            <a:ext cx="3924000" cy="5399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92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95416"/>
            <a:ext cx="12192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Documents and Settings\Admin\Рабочий стол\Заходер\0001-005-Smotrite-sami-Vot-est-naprimer-Detskij-pisatel-Boris-Zakhoder.jpg"/>
          <p:cNvPicPr>
            <a:picLocks noChangeAspect="1" noChangeArrowheads="1"/>
          </p:cNvPicPr>
          <p:nvPr/>
        </p:nvPicPr>
        <p:blipFill>
          <a:blip r:embed="rId3" cstate="print"/>
          <a:srcRect t="999" b="999"/>
          <a:stretch>
            <a:fillRect/>
          </a:stretch>
        </p:blipFill>
        <p:spPr bwMode="auto">
          <a:xfrm>
            <a:off x="1152528" y="425531"/>
            <a:ext cx="324000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C:\Documents and Settings\Admin\Рабочий стол\Заходер\0001-006-Smotrite-sami-Vot-est-naprimer-Detskij-pisatel-Boris-Zakhod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0675" y="1460095"/>
            <a:ext cx="3200067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C:\Documents and Settings\Admin\Рабочий стол\Заходер\0022-039-Detskij-poet-na-vse-vreme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9413" y="2564030"/>
            <a:ext cx="3069994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22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38011" y="891000"/>
            <a:ext cx="9024000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491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298</Words>
  <Application>Microsoft Office PowerPoint</Application>
  <PresentationFormat>Произвольный</PresentationFormat>
  <Paragraphs>99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География всмятку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Читатель</cp:lastModifiedBy>
  <cp:revision>68</cp:revision>
  <dcterms:created xsi:type="dcterms:W3CDTF">2018-09-15T06:54:03Z</dcterms:created>
  <dcterms:modified xsi:type="dcterms:W3CDTF">2020-10-20T11:49:29Z</dcterms:modified>
</cp:coreProperties>
</file>