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56" r:id="rId5"/>
    <p:sldId id="260" r:id="rId6"/>
    <p:sldId id="277" r:id="rId7"/>
    <p:sldId id="263" r:id="rId8"/>
    <p:sldId id="264" r:id="rId9"/>
    <p:sldId id="274" r:id="rId10"/>
    <p:sldId id="266" r:id="rId11"/>
    <p:sldId id="268" r:id="rId12"/>
    <p:sldId id="273" r:id="rId13"/>
    <p:sldId id="272" r:id="rId14"/>
    <p:sldId id="267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27F7-F639-4349-A2D4-AD61C88DF055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324BA6-F286-4E59-894E-7DF0BA4E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27F7-F639-4349-A2D4-AD61C88DF055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4BA6-F286-4E59-894E-7DF0BA4E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27F7-F639-4349-A2D4-AD61C88DF055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4BA6-F286-4E59-894E-7DF0BA4E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27F7-F639-4349-A2D4-AD61C88DF055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324BA6-F286-4E59-894E-7DF0BA4E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27F7-F639-4349-A2D4-AD61C88DF055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4BA6-F286-4E59-894E-7DF0BA4ED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27F7-F639-4349-A2D4-AD61C88DF055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4BA6-F286-4E59-894E-7DF0BA4E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27F7-F639-4349-A2D4-AD61C88DF055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1324BA6-F286-4E59-894E-7DF0BA4ED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27F7-F639-4349-A2D4-AD61C88DF055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4BA6-F286-4E59-894E-7DF0BA4E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27F7-F639-4349-A2D4-AD61C88DF055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4BA6-F286-4E59-894E-7DF0BA4E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27F7-F639-4349-A2D4-AD61C88DF055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4BA6-F286-4E59-894E-7DF0BA4ED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27F7-F639-4349-A2D4-AD61C88DF055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24BA6-F286-4E59-894E-7DF0BA4ED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0027F7-F639-4349-A2D4-AD61C88DF055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324BA6-F286-4E59-894E-7DF0BA4ED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3.jpeg"/><Relationship Id="rId7" Type="http://schemas.openxmlformats.org/officeDocument/2006/relationships/image" Target="../media/image24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10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ладимир\Desktop\1266339693_1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1851"/>
            <a:ext cx="9119999" cy="6840000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Владимир\Desktop\AdmFFUshakoffByBazhanoff-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717" y="188640"/>
            <a:ext cx="4387500" cy="64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0471" y="253356"/>
            <a:ext cx="585968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НЕПОБЕДИМЫЙ АДМИРАЛ</a:t>
            </a:r>
            <a:endParaRPr lang="ru-RU" sz="32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5661248"/>
            <a:ext cx="45720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Святой праведный воин</a:t>
            </a:r>
          </a:p>
          <a:p>
            <a:pPr algn="ctr"/>
            <a:r>
              <a:rPr lang="ru-RU" sz="28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ФЕОДОР УШАКОВ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40936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1879090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" y="45376"/>
            <a:ext cx="9068365" cy="67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2381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3477_m4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91"/>
          <a:stretch>
            <a:fillRect/>
          </a:stretch>
        </p:blipFill>
        <p:spPr bwMode="auto">
          <a:xfrm>
            <a:off x="34938" y="45376"/>
            <a:ext cx="9073566" cy="67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14375" y="428625"/>
            <a:ext cx="7786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1791 году у мыса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Калиакрия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русско-турецкая война завершилась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  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387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547"/>
    </mc:Choice>
    <mc:Fallback>
      <p:transition spd="slow" advTm="2054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3765-Pamjatnik-admiralu-Ushakovu-v-Sevastop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" y="45376"/>
            <a:ext cx="9062864" cy="67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5257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" y="0"/>
            <a:ext cx="9076093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784695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Севастополь – город Ф. Ушакова</a:t>
            </a:r>
          </a:p>
        </p:txBody>
      </p:sp>
    </p:spTree>
    <p:extLst>
      <p:ext uri="{BB962C8B-B14F-4D97-AF65-F5344CB8AC3E}">
        <p14:creationId xmlns="" xmlns:p14="http://schemas.microsoft.com/office/powerpoint/2010/main" val="7318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5863403собо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624"/>
            <a:ext cx="9167344" cy="68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57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рам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796"/>
            <a:ext cx="8988249" cy="67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81577" y="3991704"/>
            <a:ext cx="3929063" cy="267765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2001 году Русская Православная Церковь за самоотверженный подвиг,  благочестивую жизнь канонизировала в лике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общецерковных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святых Федора Ушакова.</a:t>
            </a:r>
          </a:p>
        </p:txBody>
      </p:sp>
      <p:pic>
        <p:nvPicPr>
          <p:cNvPr id="5" name="Рисунок 4" descr="35110cf0f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9620" y="297344"/>
            <a:ext cx="4268630" cy="62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94920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640"/>
    </mc:Choice>
    <mc:Fallback>
      <p:transition spd="slow" advTm="2064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C:\Users\1\Desktop\парусник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" y="44624"/>
            <a:ext cx="8976000" cy="67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483" name="Picture 6" descr="http://ic.pics.livejournal.com/andy_sinclair/57093347/154795/154795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33" t="8260" r="42424"/>
          <a:stretch>
            <a:fillRect/>
          </a:stretch>
        </p:blipFill>
        <p:spPr bwMode="auto">
          <a:xfrm>
            <a:off x="4143375" y="1143000"/>
            <a:ext cx="1285875" cy="178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http://ic.pics.livejournal.com/andy_sinclair/57093347/154795/154795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789" t="12389"/>
          <a:stretch>
            <a:fillRect/>
          </a:stretch>
        </p:blipFill>
        <p:spPr bwMode="auto">
          <a:xfrm>
            <a:off x="2500313" y="1143000"/>
            <a:ext cx="1190625" cy="180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http://zasluga.net/Russia/Empire/StWladimir/St.VladimirI-II-bron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139006"/>
            <a:ext cx="1350963" cy="178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http://img-fotki.yandex.ru/get/4528/109876041.b5/0_6ee67_79ee031d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143000"/>
            <a:ext cx="1143000" cy="177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http://www.simvolika.org/images/article_005_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789040"/>
            <a:ext cx="1322387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4" descr="http://zasluga.net/Russia/Empire/StAlexander/StAlexanser-1890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789040"/>
            <a:ext cx="1285875" cy="1841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6" descr="http://www.proza.ru/pics/2011/07/24/2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789040"/>
            <a:ext cx="1643063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8" descr="http://chron.eduhmao.ru/img_11_29_0_3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9" y="3789040"/>
            <a:ext cx="960768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0" descr="http://lib.informaxinc.ru/100/100-velikih-nagrad/i_04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3789040"/>
            <a:ext cx="1216025" cy="1843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" descr="http://wordweb.ru/uploads/posts/2013-10/1381411800_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3000"/>
            <a:ext cx="1804988" cy="178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Прямоугольник 15"/>
          <p:cNvSpPr>
            <a:spLocks noChangeArrowheads="1"/>
          </p:cNvSpPr>
          <p:nvPr/>
        </p:nvSpPr>
        <p:spPr bwMode="auto">
          <a:xfrm>
            <a:off x="295226" y="55633"/>
            <a:ext cx="83812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Награды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адмирала 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Ф.Ф. Ушакова</a:t>
            </a:r>
          </a:p>
        </p:txBody>
      </p:sp>
      <p:sp>
        <p:nvSpPr>
          <p:cNvPr id="20494" name="Прямоугольник 16"/>
          <p:cNvSpPr>
            <a:spLocks noChangeArrowheads="1"/>
          </p:cNvSpPr>
          <p:nvPr/>
        </p:nvSpPr>
        <p:spPr bwMode="auto">
          <a:xfrm>
            <a:off x="198909" y="2928938"/>
            <a:ext cx="24288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Святого Владимира 4 степени </a:t>
            </a:r>
          </a:p>
        </p:txBody>
      </p:sp>
      <p:sp>
        <p:nvSpPr>
          <p:cNvPr id="20495" name="Прямоугольник 17"/>
          <p:cNvSpPr>
            <a:spLocks noChangeArrowheads="1"/>
          </p:cNvSpPr>
          <p:nvPr/>
        </p:nvSpPr>
        <p:spPr bwMode="auto">
          <a:xfrm>
            <a:off x="2286000" y="2928938"/>
            <a:ext cx="16430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Святого Георгия 4 степени </a:t>
            </a:r>
          </a:p>
        </p:txBody>
      </p:sp>
      <p:sp>
        <p:nvSpPr>
          <p:cNvPr id="20496" name="Прямоугольник 18"/>
          <p:cNvSpPr>
            <a:spLocks noChangeArrowheads="1"/>
          </p:cNvSpPr>
          <p:nvPr/>
        </p:nvSpPr>
        <p:spPr bwMode="auto">
          <a:xfrm>
            <a:off x="3857625" y="2928938"/>
            <a:ext cx="17145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Святого Георгия 2 степени</a:t>
            </a:r>
          </a:p>
        </p:txBody>
      </p:sp>
      <p:sp>
        <p:nvSpPr>
          <p:cNvPr id="20497" name="Прямоугольник 19"/>
          <p:cNvSpPr>
            <a:spLocks noChangeArrowheads="1"/>
          </p:cNvSpPr>
          <p:nvPr/>
        </p:nvSpPr>
        <p:spPr bwMode="auto">
          <a:xfrm>
            <a:off x="5715000" y="2928938"/>
            <a:ext cx="16922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Святого Владимира 3 степени </a:t>
            </a:r>
          </a:p>
        </p:txBody>
      </p:sp>
      <p:sp>
        <p:nvSpPr>
          <p:cNvPr id="20498" name="Прямоугольник 20"/>
          <p:cNvSpPr>
            <a:spLocks noChangeArrowheads="1"/>
          </p:cNvSpPr>
          <p:nvPr/>
        </p:nvSpPr>
        <p:spPr bwMode="auto">
          <a:xfrm>
            <a:off x="7434263" y="2928938"/>
            <a:ext cx="17097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Святого Владимира 2 степени </a:t>
            </a:r>
          </a:p>
        </p:txBody>
      </p:sp>
      <p:sp>
        <p:nvSpPr>
          <p:cNvPr id="20499" name="Прямоугольник 21"/>
          <p:cNvSpPr>
            <a:spLocks noChangeArrowheads="1"/>
          </p:cNvSpPr>
          <p:nvPr/>
        </p:nvSpPr>
        <p:spPr bwMode="auto">
          <a:xfrm>
            <a:off x="285750" y="5661248"/>
            <a:ext cx="15716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Святого Александра Невского </a:t>
            </a:r>
          </a:p>
        </p:txBody>
      </p:sp>
      <p:sp>
        <p:nvSpPr>
          <p:cNvPr id="20500" name="Прямоугольник 22"/>
          <p:cNvSpPr>
            <a:spLocks noChangeArrowheads="1"/>
          </p:cNvSpPr>
          <p:nvPr/>
        </p:nvSpPr>
        <p:spPr bwMode="auto">
          <a:xfrm>
            <a:off x="2000250" y="5589240"/>
            <a:ext cx="192881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Бриллиантовые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 Ордена Святого Александра </a:t>
            </a:r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Невского </a:t>
            </a:r>
          </a:p>
        </p:txBody>
      </p:sp>
      <p:sp>
        <p:nvSpPr>
          <p:cNvPr id="20501" name="Rectangle 3"/>
          <p:cNvSpPr>
            <a:spLocks noChangeArrowheads="1"/>
          </p:cNvSpPr>
          <p:nvPr/>
        </p:nvSpPr>
        <p:spPr bwMode="auto">
          <a:xfrm>
            <a:off x="3929063" y="5589240"/>
            <a:ext cx="18573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Святого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Януария</a:t>
            </a:r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Королевства обеих Сицилий</a:t>
            </a:r>
          </a:p>
        </p:txBody>
      </p:sp>
      <p:sp>
        <p:nvSpPr>
          <p:cNvPr id="20502" name="Прямоугольник 24"/>
          <p:cNvSpPr>
            <a:spLocks noChangeArrowheads="1"/>
          </p:cNvSpPr>
          <p:nvPr/>
        </p:nvSpPr>
        <p:spPr bwMode="auto">
          <a:xfrm>
            <a:off x="5715000" y="5517232"/>
            <a:ext cx="1785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Командор креста Святого Иоанна Иерусалимского </a:t>
            </a:r>
          </a:p>
        </p:txBody>
      </p:sp>
      <p:sp>
        <p:nvSpPr>
          <p:cNvPr id="20503" name="Rectangle 4"/>
          <p:cNvSpPr>
            <a:spLocks noChangeArrowheads="1"/>
          </p:cNvSpPr>
          <p:nvPr/>
        </p:nvSpPr>
        <p:spPr bwMode="auto">
          <a:xfrm>
            <a:off x="7358063" y="5661248"/>
            <a:ext cx="17859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Награда Османской </a:t>
            </a:r>
          </a:p>
          <a:p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империи 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Челенк</a:t>
            </a:r>
            <a:endParaRPr lang="ru-RU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9149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8243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8" y="81376"/>
            <a:ext cx="9073566" cy="67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700141" y="476672"/>
            <a:ext cx="632461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ДЕТСТВО И ЮНОСТЬ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032" y="4437112"/>
            <a:ext cx="4572000" cy="224676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Ф. Ушаков </a:t>
            </a:r>
            <a:r>
              <a:rPr lang="ru-RU" sz="28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родился </a:t>
            </a:r>
          </a:p>
          <a:p>
            <a:pPr>
              <a:defRPr/>
            </a:pPr>
            <a:r>
              <a:rPr lang="ru-RU" sz="28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8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февраля </a:t>
            </a:r>
            <a:r>
              <a:rPr lang="ru-RU" sz="28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1745 </a:t>
            </a:r>
            <a:r>
              <a:rPr lang="ru-RU" sz="28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 в селе </a:t>
            </a:r>
            <a:r>
              <a:rPr lang="ru-RU" sz="2800" b="1" dirty="0" err="1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Бурнаково</a:t>
            </a:r>
            <a:r>
              <a:rPr lang="ru-RU" sz="28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 Волге в небогатой дворянской семье.</a:t>
            </a:r>
          </a:p>
        </p:txBody>
      </p:sp>
    </p:spTree>
    <p:extLst>
      <p:ext uri="{BB962C8B-B14F-4D97-AF65-F5344CB8AC3E}">
        <p14:creationId xmlns="" xmlns:p14="http://schemas.microsoft.com/office/powerpoint/2010/main" val="14225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big_280530996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8" y="81376"/>
            <a:ext cx="9073566" cy="67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4716016" y="188640"/>
            <a:ext cx="4443118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16 лет он поступил в Морской кадетский корпус в Санкт-Петербурге </a:t>
            </a:r>
          </a:p>
        </p:txBody>
      </p:sp>
    </p:spTree>
    <p:extLst>
      <p:ext uri="{BB962C8B-B14F-4D97-AF65-F5344CB8AC3E}">
        <p14:creationId xmlns="" xmlns:p14="http://schemas.microsoft.com/office/powerpoint/2010/main" val="30844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0_107159_4b23769b_X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34" t="3387" r="2686" b="2293"/>
          <a:stretch/>
        </p:blipFill>
        <p:spPr bwMode="auto">
          <a:xfrm>
            <a:off x="72585" y="45376"/>
            <a:ext cx="8988111" cy="67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230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utoli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" y="45376"/>
            <a:ext cx="9036550" cy="67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5109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рам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" y="44624"/>
            <a:ext cx="9132446" cy="68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ordweb.ru/uploads/posts/2013-10/1381411800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97360"/>
            <a:ext cx="4620768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235604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</a:t>
            </a:r>
          </a:p>
          <a:p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СВЯТОГО </a:t>
            </a:r>
          </a:p>
          <a:p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ВЛАДИМИРА</a:t>
            </a:r>
          </a:p>
        </p:txBody>
      </p:sp>
    </p:spTree>
    <p:extLst>
      <p:ext uri="{BB962C8B-B14F-4D97-AF65-F5344CB8AC3E}">
        <p14:creationId xmlns="" xmlns:p14="http://schemas.microsoft.com/office/powerpoint/2010/main" val="41403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873" cy="680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120809" y="332656"/>
            <a:ext cx="3915687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Линейный корабль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«СВЯТОЙ ПАВЕЛ»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ownloads\im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" y="45376"/>
            <a:ext cx="9024000" cy="67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40413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рам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376"/>
            <a:ext cx="9036314" cy="676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c.pics.livejournal.com/andy_sinclair/57093347/154795/154795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33" t="8260" r="42424"/>
          <a:stretch>
            <a:fillRect/>
          </a:stretch>
        </p:blipFill>
        <p:spPr bwMode="auto">
          <a:xfrm>
            <a:off x="4817288" y="764704"/>
            <a:ext cx="4147200" cy="57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64648" y="3959185"/>
            <a:ext cx="2531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СВЯТОГО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ГЕОРГИЯ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степени</a:t>
            </a:r>
          </a:p>
        </p:txBody>
      </p:sp>
    </p:spTree>
    <p:extLst>
      <p:ext uri="{BB962C8B-B14F-4D97-AF65-F5344CB8AC3E}">
        <p14:creationId xmlns="" xmlns:p14="http://schemas.microsoft.com/office/powerpoint/2010/main" val="9709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150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Читатель</cp:lastModifiedBy>
  <cp:revision>16</cp:revision>
  <dcterms:created xsi:type="dcterms:W3CDTF">2018-02-13T18:40:04Z</dcterms:created>
  <dcterms:modified xsi:type="dcterms:W3CDTF">2020-10-20T11:40:08Z</dcterms:modified>
</cp:coreProperties>
</file>